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2"/>
  </p:sldMasterIdLst>
  <p:sldIdLst>
    <p:sldId id="256" r:id="rId3"/>
    <p:sldId id="259" r:id="rId4"/>
    <p:sldId id="260" r:id="rId5"/>
    <p:sldId id="257" r:id="rId6"/>
    <p:sldId id="258" r:id="rId7"/>
    <p:sldId id="261" r:id="rId8"/>
    <p:sldId id="262" r:id="rId9"/>
    <p:sldId id="263" r:id="rId10"/>
    <p:sldId id="264" r:id="rId11"/>
  </p:sldIdLst>
  <p:sldSz cx="12192000" cy="6858000"/>
  <p:notesSz cx="6858000" cy="9144000"/>
  <p:custDataLst>
    <p:custData r:id="rId1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4142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959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374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19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646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603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426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181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248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09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913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73F1067-9B17-4D6B-BA7B-1A5FFF04526D}" type="datetimeFigureOut">
              <a:rPr lang="nb-NO" smtClean="0"/>
              <a:t>09.09.2015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37F9278-2ED9-407F-9261-9EEAC9F20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48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Foreldremøte 2B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Tirsdag 8.september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485" y="638479"/>
            <a:ext cx="2094747" cy="2449626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707886"/>
            <a:ext cx="2997615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  </a:t>
            </a:r>
            <a:r>
              <a:rPr kumimoji="0" lang="nb-NO" altLang="nb-NO" sz="8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 </a:t>
            </a:r>
            <a:r>
              <a:rPr kumimoji="0" lang="nb-NO" altLang="nb-N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                                                                            </a:t>
            </a:r>
            <a:r>
              <a:rPr kumimoji="0" lang="nb-NO" altLang="nb-NO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         </a:t>
            </a:r>
            <a:endPara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     </a:t>
            </a:r>
            <a:endParaRPr kumimoji="0" lang="nb-NO" altLang="nb-NO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6" name="AutoShape 2" descr="cid:image001.png@01CEAD3E.C2B7B500"/>
          <p:cNvSpPr>
            <a:spLocks noChangeAspect="1" noChangeArrowheads="1"/>
          </p:cNvSpPr>
          <p:nvPr/>
        </p:nvSpPr>
        <p:spPr bwMode="auto">
          <a:xfrm>
            <a:off x="31750" y="-700088"/>
            <a:ext cx="1285875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892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Timeplan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2.klasse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02258"/>
              </p:ext>
            </p:extLst>
          </p:nvPr>
        </p:nvGraphicFramePr>
        <p:xfrm>
          <a:off x="1764406" y="2382592"/>
          <a:ext cx="7753081" cy="3580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984"/>
                <a:gridCol w="1317736"/>
                <a:gridCol w="1058981"/>
                <a:gridCol w="1587992"/>
                <a:gridCol w="1104023"/>
                <a:gridCol w="1464365"/>
              </a:tblGrid>
              <a:tr h="716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2.klasse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Mandag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Tirsdag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Onsdag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Torsdag 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Fredag 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08.15-09.30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Norsk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Gym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Matte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Norsk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Matte/Norsk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09.45-10.35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Fellessamling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Engelsk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Matte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Norsk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KogH/Samfunn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11.30-12.30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Matte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Norsk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Naturfag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RLE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KogH/Samfunn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12.45-13.45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Slutter 12.30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Norsk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Slutter 12.30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</a:rPr>
                        <a:t>Best sammen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Slutter 12.15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Lærere i klassen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Hanne</a:t>
            </a:r>
            <a:r>
              <a:rPr lang="nb-NO" dirty="0" smtClean="0"/>
              <a:t> ansvar for Norsk, Matte, fellessamling, Naturfag, best sammen og </a:t>
            </a:r>
            <a:r>
              <a:rPr lang="nb-NO" dirty="0" err="1" smtClean="0"/>
              <a:t>KogH</a:t>
            </a:r>
            <a:endParaRPr lang="nb-NO" dirty="0" smtClean="0"/>
          </a:p>
          <a:p>
            <a:r>
              <a:rPr lang="nb-NO" b="1" dirty="0" smtClean="0"/>
              <a:t>Elisabeth</a:t>
            </a:r>
            <a:r>
              <a:rPr lang="nb-NO" dirty="0" smtClean="0"/>
              <a:t> ansvar for engelsk</a:t>
            </a:r>
          </a:p>
          <a:p>
            <a:r>
              <a:rPr lang="nb-NO" b="1" dirty="0" smtClean="0"/>
              <a:t>Maren og Camilla </a:t>
            </a:r>
            <a:r>
              <a:rPr lang="nb-NO" dirty="0" smtClean="0"/>
              <a:t>ansvar for RLE og gym</a:t>
            </a:r>
          </a:p>
          <a:p>
            <a:r>
              <a:rPr lang="nb-NO" b="1" dirty="0" smtClean="0"/>
              <a:t>Maren</a:t>
            </a:r>
            <a:r>
              <a:rPr lang="nb-NO" dirty="0" smtClean="0"/>
              <a:t> samfunnsfag hele trinnet</a:t>
            </a:r>
          </a:p>
          <a:p>
            <a:r>
              <a:rPr lang="nb-NO" b="1" dirty="0" err="1" smtClean="0"/>
              <a:t>Noriya</a:t>
            </a:r>
            <a:r>
              <a:rPr lang="nb-NO" dirty="0" smtClean="0"/>
              <a:t> er med klassen hele onsdag og noen fredager (3 </a:t>
            </a:r>
            <a:r>
              <a:rPr lang="nb-NO" dirty="0" err="1" smtClean="0"/>
              <a:t>mnd</a:t>
            </a:r>
            <a:r>
              <a:rPr lang="nb-NO" dirty="0"/>
              <a:t>)</a:t>
            </a:r>
            <a:endParaRPr lang="nb-NO" dirty="0" smtClean="0"/>
          </a:p>
          <a:p>
            <a:endParaRPr lang="nb-NO" dirty="0"/>
          </a:p>
          <a:p>
            <a:r>
              <a:rPr lang="nb-NO" b="1" dirty="0" smtClean="0"/>
              <a:t>Karius og Baktus </a:t>
            </a:r>
            <a:r>
              <a:rPr lang="nb-NO" dirty="0" smtClean="0"/>
              <a:t>i gym, RLE, samfunnsfag/KOGH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393" y="4338847"/>
            <a:ext cx="1920839" cy="137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Norsk, Matte, Engelsk, naturfag/samfunnsfag, RLE,</a:t>
            </a:r>
          </a:p>
          <a:p>
            <a:r>
              <a:rPr lang="nb-NO" dirty="0" smtClean="0"/>
              <a:t>Bøker</a:t>
            </a:r>
          </a:p>
          <a:p>
            <a:r>
              <a:rPr lang="nb-NO" dirty="0" smtClean="0"/>
              <a:t>Stavskrift, sammenbinding av bokstaver</a:t>
            </a:r>
          </a:p>
          <a:p>
            <a:pPr marL="0" indent="0">
              <a:buNone/>
            </a:pPr>
            <a:r>
              <a:rPr lang="nb-NO" dirty="0" smtClean="0"/>
              <a:t>Usikre på grunnformen, så må de øve ekstra på disse.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303" y="2485524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1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Forventninger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Foreldre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27" y="3671129"/>
            <a:ext cx="3405405" cy="264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0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Forventninger til dere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Elevene skal ha med blyant og visk på skolen, spisset og klar til bruk </a:t>
            </a:r>
          </a:p>
          <a:p>
            <a:r>
              <a:rPr lang="nb-NO" dirty="0" smtClean="0"/>
              <a:t>At leksene blir gjort. Gi beskjed dersom leksene ikke er gjort. 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(Kan lage individuelle avtaler)</a:t>
            </a:r>
          </a:p>
          <a:p>
            <a:r>
              <a:rPr lang="nb-NO" dirty="0" smtClean="0"/>
              <a:t>Ungene har spist og er opplagte</a:t>
            </a:r>
            <a:br>
              <a:rPr lang="nb-NO" dirty="0" smtClean="0"/>
            </a:br>
            <a:r>
              <a:rPr lang="nb-NO" dirty="0" smtClean="0"/>
              <a:t>(</a:t>
            </a:r>
            <a:r>
              <a:rPr lang="nb-NO" sz="1200" dirty="0" smtClean="0"/>
              <a:t>Så langt det er mulig</a:t>
            </a:r>
            <a:r>
              <a:rPr lang="nb-NO" dirty="0" smtClean="0"/>
              <a:t>)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27" y="3671129"/>
            <a:ext cx="3405405" cy="264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Ønsker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1872" y="1812758"/>
            <a:ext cx="8595360" cy="4351337"/>
          </a:xfrm>
        </p:spPr>
        <p:txBody>
          <a:bodyPr/>
          <a:lstStyle/>
          <a:p>
            <a:r>
              <a:rPr lang="nb-NO" dirty="0" smtClean="0"/>
              <a:t>Godt samarbeid </a:t>
            </a:r>
          </a:p>
          <a:p>
            <a:r>
              <a:rPr lang="nb-NO" dirty="0" smtClean="0"/>
              <a:t>Snakk positivt om skolen fremfor ungene </a:t>
            </a:r>
          </a:p>
          <a:p>
            <a:r>
              <a:rPr lang="nb-NO" dirty="0" smtClean="0"/>
              <a:t>Si i fra, ring eller avtal møte dersom du er uenig/frustrert, ikke ta det opp rundt middagsbordet eller på </a:t>
            </a:r>
            <a:r>
              <a:rPr lang="nb-NO" dirty="0" err="1" smtClean="0"/>
              <a:t>facebook</a:t>
            </a:r>
            <a:r>
              <a:rPr lang="nb-NO" dirty="0" smtClean="0">
                <a:sym typeface="Wingdings" panose="05000000000000000000" pitchFamily="2" charset="2"/>
              </a:rPr>
              <a:t> </a:t>
            </a:r>
          </a:p>
          <a:p>
            <a:r>
              <a:rPr lang="nb-NO" dirty="0" smtClean="0">
                <a:sym typeface="Wingdings" panose="05000000000000000000" pitchFamily="2" charset="2"/>
              </a:rPr>
              <a:t>Delaktige foreldre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27" y="3671129"/>
            <a:ext cx="3405405" cy="264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Klassekontakter og FAU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nb-NO" dirty="0" smtClean="0"/>
              <a:t>Trine Vos (FAU</a:t>
            </a:r>
            <a:r>
              <a:rPr lang="nb-NO" dirty="0" smtClean="0"/>
              <a:t>)</a:t>
            </a:r>
          </a:p>
          <a:p>
            <a:pPr>
              <a:buFontTx/>
              <a:buChar char="-"/>
            </a:pPr>
            <a:r>
              <a:rPr lang="nb-NO" dirty="0" smtClean="0"/>
              <a:t>Agnes Dancke og Hilde Vårdal (klassekontakter)</a:t>
            </a:r>
            <a:endParaRPr lang="nb-NO" dirty="0" smtClean="0"/>
          </a:p>
          <a:p>
            <a:pPr marL="0" indent="0">
              <a:buNone/>
            </a:pPr>
            <a:endParaRPr lang="nb-NO" u="sng" dirty="0" smtClean="0"/>
          </a:p>
          <a:p>
            <a:pPr marL="0" indent="0">
              <a:buNone/>
            </a:pPr>
            <a:r>
              <a:rPr lang="nb-NO" u="sng" dirty="0" smtClean="0"/>
              <a:t>Ansvar </a:t>
            </a:r>
            <a:r>
              <a:rPr lang="nb-NO" u="sng" dirty="0" smtClean="0"/>
              <a:t>for: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1600" dirty="0" smtClean="0"/>
              <a:t>1. </a:t>
            </a:r>
            <a:r>
              <a:rPr lang="nb-NO" sz="1600" dirty="0"/>
              <a:t>E</a:t>
            </a:r>
            <a:r>
              <a:rPr lang="nb-NO" sz="1600" dirty="0" smtClean="0"/>
              <a:t>t arrangement på høsten (spillekveld, bakekveld, båltur </a:t>
            </a:r>
            <a:r>
              <a:rPr lang="nb-NO" sz="1600" dirty="0" err="1" smtClean="0"/>
              <a:t>e.l</a:t>
            </a:r>
            <a:r>
              <a:rPr lang="nb-NO" sz="1600" dirty="0" smtClean="0"/>
              <a:t>)</a:t>
            </a:r>
            <a:br>
              <a:rPr lang="nb-NO" sz="1600" dirty="0" smtClean="0"/>
            </a:br>
            <a:r>
              <a:rPr lang="nb-NO" sz="1600" dirty="0" smtClean="0"/>
              <a:t>2. Sommeravslutning på våren</a:t>
            </a:r>
            <a:br>
              <a:rPr lang="nb-NO" sz="1600" dirty="0" smtClean="0"/>
            </a:br>
            <a:r>
              <a:rPr lang="nb-NO" sz="1600" dirty="0" smtClean="0"/>
              <a:t>3. Være med å planlegge foreldremøte på våren</a:t>
            </a:r>
          </a:p>
          <a:p>
            <a:pPr marL="0" indent="0">
              <a:buNone/>
            </a:pPr>
            <a:endParaRPr lang="nb-NO" sz="1600" dirty="0" smtClean="0"/>
          </a:p>
          <a:p>
            <a:pPr marL="0" indent="0">
              <a:buNone/>
            </a:pPr>
            <a:r>
              <a:rPr lang="nb-NO" sz="1600" dirty="0" smtClean="0"/>
              <a:t>DERE ER VIKTIGE</a:t>
            </a:r>
            <a:r>
              <a:rPr lang="nb-NO" sz="1600" dirty="0" smtClean="0">
                <a:sym typeface="Wingdings" panose="05000000000000000000" pitchFamily="2" charset="2"/>
              </a:rPr>
              <a:t> 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400" dirty="0" smtClean="0"/>
              <a:t>Kan klassekontaktene sine mailer stå på ukeplanen?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>
              <a:buFontTx/>
              <a:buChar char="-"/>
            </a:pP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297" y="3457074"/>
            <a:ext cx="3011991" cy="201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Vennegrupper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Avtal og skriv opp hvem som skal ha </a:t>
            </a:r>
            <a:r>
              <a:rPr lang="nb-NO" dirty="0" smtClean="0"/>
              <a:t>vennegruppe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sz="2800" dirty="0" smtClean="0"/>
              <a:t>Bursdager</a:t>
            </a:r>
          </a:p>
          <a:p>
            <a:r>
              <a:rPr lang="nb-NO" dirty="0" smtClean="0"/>
              <a:t>50 kr ved pengegave eller 50-70kr ved gave.</a:t>
            </a:r>
          </a:p>
          <a:p>
            <a:r>
              <a:rPr lang="nb-NO" dirty="0" smtClean="0"/>
              <a:t>Alle </a:t>
            </a:r>
            <a:r>
              <a:rPr lang="nb-NO" smtClean="0"/>
              <a:t>jentene eller alle </a:t>
            </a:r>
            <a:r>
              <a:rPr lang="nb-NO" dirty="0" smtClean="0"/>
              <a:t>guttene i klassen skal inviteres dersom </a:t>
            </a:r>
            <a:br>
              <a:rPr lang="nb-NO" dirty="0" smtClean="0"/>
            </a:br>
            <a:r>
              <a:rPr lang="nb-NO" dirty="0" smtClean="0"/>
              <a:t>invitasjonen deles ut på skolen. Dersom man bare skal</a:t>
            </a:r>
            <a:br>
              <a:rPr lang="nb-NO" dirty="0" smtClean="0"/>
            </a:br>
            <a:r>
              <a:rPr lang="nb-NO" dirty="0" smtClean="0"/>
              <a:t>invitere noen få fra en annen klasse, så må det skje privat. 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181" y="4164046"/>
            <a:ext cx="3011991" cy="201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53290.0"/>
</version>
</file>

<file path=customXml/itemProps1.xml><?xml version="1.0" encoding="utf-8"?>
<ds:datastoreItem xmlns:ds="http://schemas.openxmlformats.org/officeDocument/2006/customXml" ds:itemID="{A054CC57-B16D-4A28-B186-F9D67A2C78F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TM03457515[[fn=Visning]]</Template>
  <TotalTime>513</TotalTime>
  <Words>242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Schoolbook</vt:lpstr>
      <vt:lpstr>Segoe UI</vt:lpstr>
      <vt:lpstr>Times New Roman</vt:lpstr>
      <vt:lpstr>Wingdings</vt:lpstr>
      <vt:lpstr>Wingdings 2</vt:lpstr>
      <vt:lpstr>View</vt:lpstr>
      <vt:lpstr>Foreldremøte 2B</vt:lpstr>
      <vt:lpstr>Timeplan</vt:lpstr>
      <vt:lpstr>Lærere i klassen</vt:lpstr>
      <vt:lpstr>Fag</vt:lpstr>
      <vt:lpstr>Forventninger</vt:lpstr>
      <vt:lpstr>Forventninger til dere</vt:lpstr>
      <vt:lpstr>Ønsker</vt:lpstr>
      <vt:lpstr>Klassekontakter og FAU</vt:lpstr>
      <vt:lpstr>Vennegrupper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Foreldremøte 2B</dc:title>
  <dc:creator>Arild</dc:creator>
  <cp:lastModifiedBy>Auestad, Hanne Tjelta</cp:lastModifiedBy>
  <cp:revision>10</cp:revision>
  <dcterms:created xsi:type="dcterms:W3CDTF">2015-09-06T19:26:16Z</dcterms:created>
  <dcterms:modified xsi:type="dcterms:W3CDTF">2015-09-09T11:11:07Z</dcterms:modified>
</cp:coreProperties>
</file>